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1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activeX/activeX1.xml" ContentType="application/vnd.ms-office.activeX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1" r:id="rId2"/>
    <p:sldMasterId id="2147483761" r:id="rId3"/>
    <p:sldMasterId id="2147483773" r:id="rId4"/>
    <p:sldMasterId id="2147483797" r:id="rId5"/>
    <p:sldMasterId id="2147483809" r:id="rId6"/>
    <p:sldMasterId id="2147483827" r:id="rId7"/>
    <p:sldMasterId id="2147483851" r:id="rId8"/>
    <p:sldMasterId id="2147483859" r:id="rId9"/>
    <p:sldMasterId id="2147483895" r:id="rId10"/>
    <p:sldMasterId id="2147483899" r:id="rId11"/>
    <p:sldMasterId id="2147483911" r:id="rId12"/>
  </p:sldMasterIdLst>
  <p:notesMasterIdLst>
    <p:notesMasterId r:id="rId23"/>
  </p:notesMasterIdLst>
  <p:sldIdLst>
    <p:sldId id="3401" r:id="rId13"/>
    <p:sldId id="268" r:id="rId14"/>
    <p:sldId id="265" r:id="rId15"/>
    <p:sldId id="496" r:id="rId16"/>
    <p:sldId id="3403" r:id="rId17"/>
    <p:sldId id="3397" r:id="rId18"/>
    <p:sldId id="3402" r:id="rId19"/>
    <p:sldId id="300" r:id="rId20"/>
    <p:sldId id="3398" r:id="rId21"/>
    <p:sldId id="34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7" autoAdjust="0"/>
    <p:restoredTop sz="91136" autoAdjust="0"/>
  </p:normalViewPr>
  <p:slideViewPr>
    <p:cSldViewPr snapToGrid="0">
      <p:cViewPr varScale="1">
        <p:scale>
          <a:sx n="76" d="100"/>
          <a:sy n="76" d="100"/>
        </p:scale>
        <p:origin x="1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8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3F73CF-F6A6-4CA6-A9DA-9A35694212C8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826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760F-936F-480A-B321-7ACBF3E2F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F38DE-D3B9-4211-9331-D54A744EE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EE8E0-A93B-4159-8B5A-5A99CBB9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757D6-1544-48EC-8F56-9C49DE83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13C9-3F94-43C0-B710-850F5629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626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D644-C331-4CC1-A71C-3EACC380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3BF7-C997-4534-964E-3C618987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F93A-C2EC-4B6E-A2CB-3CE242F5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39A4-74C7-402E-8CDD-8EDC256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26F4-6754-4B5A-A32B-62693788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009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FC89-C265-46F7-9AFB-0D316326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36303-17BF-43FD-9235-6296E2D1C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B0036-3D9E-4DF3-8FC5-569DA58C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587E8-8DA8-4A44-AC16-D9E2CC97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3F242-ACD4-4D48-9F82-9BFFF060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747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2C761-17CF-4B4C-9F0B-EAA799B81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6C7F7-995C-40B1-85CC-6F174EE7C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E0ED9-4D16-4DA8-88FA-C8CB0CDF4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47FFE-BE5C-450D-9499-F2B774EC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8CF48-80B5-42E5-A0AF-CA87FA54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4FF41-BDDD-44E2-B9CA-4F3199BB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1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DF5E-C07F-4D50-99D8-6E7D3240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FFEEA-D403-4BBF-B8B0-3076D114F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A5814-B2E8-4DB6-9B80-4A8EE94E5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120D9-92F6-457B-812D-D10D35C5E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59D15-E792-44D9-A372-1E9FAF648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6C2A08-0B9C-4DB8-8009-B9725ECB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9B9C5-879A-46D4-96FA-1DD6FE6F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6CEF5E-24D8-4A1E-9AAC-B93E5EA0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374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FACA6-9A2C-4EF3-9D07-2D71D60D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BD92A7-2066-4E0C-B2FE-220150F30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52154-B631-4BE0-BD6C-059D5CFAC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EA017-6F9B-455E-9B56-8C54647D6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000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D9763-DDF2-4C50-A835-BB2C5A273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ACAFA-F3E0-4708-BF85-AAF43398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3E09E-EEDF-4BE5-923B-05DFD520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0342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A1F9-B329-4750-9AAA-F42FE7E3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12B9E-7007-4146-AD3E-102726330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764B3-ED68-4E95-95C7-1AC9297FF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E10E9-7181-4211-BA9E-6531FA89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01B91-8483-4DC3-A4DA-BE1A1461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3B8AA-F971-4FC7-A4A1-6E8F10B3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9992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913E-2631-4C63-ACCF-5B2BEAD8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FE82CC-CFB7-4B88-8830-7FDD831F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AC314-B944-47D4-B405-71E9EF663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AFF28-D0FB-4D64-A0A5-54305264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7AE03-EC55-41E9-B087-6BAB2573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1B2ED-91FB-4725-9917-9051E5F7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657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0E3F6-B768-4AB4-B265-7CCF62333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F7927-3604-4695-960A-DCCA9BC36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A7327-C6AE-4A1C-86C1-203D6B39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02586-2994-4F5E-A486-4E0FA02A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56993-583A-4CDF-8255-7D2611EF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828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149165-2959-4E63-9F20-265A48E4D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C3311-EAFE-46D2-8968-B54BF4D64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39CE9-2351-4AA2-A60F-E0356DBC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1ECD3-08D9-48F1-992C-A1CCDE58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9BEF1-EEC5-40AB-93EA-B9917A98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016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454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941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19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187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445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212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387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197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033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929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870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716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377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2022/5/4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532723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763659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840396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2022/5/4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427269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2022/5/4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37698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2022/5/4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9320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2022/5/4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22283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2022/5/4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759936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2022/5/4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00433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442345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84178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9820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64435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831972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356852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906411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896203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814689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79285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131771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090021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553559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068402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873301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695363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505854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9077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36445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7224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020640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158215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281256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62408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504803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9529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94428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44232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5080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8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9.jp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31936-3BAE-42A5-A525-8A54F946F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01E48-CE49-499F-B0A8-4D299469D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53811-3B03-4B2E-8D96-CB68CA841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968DF-6EF4-4388-9511-D6A827CBC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A8E26-1812-460C-85D5-8714F9457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5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2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17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885" r:id="rId12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2022/5/4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281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2022/5/4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10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8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transition spd="slow">
    <p:fade/>
  </p:transition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gif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ontrol" Target="../activeX/activeX1.xml"/><Relationship Id="rId7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11" Type="http://schemas.openxmlformats.org/officeDocument/2006/relationships/image" Target="../media/image30.wmf"/><Relationship Id="rId5" Type="http://schemas.openxmlformats.org/officeDocument/2006/relationships/notesSlide" Target="../notesSlides/notesSlide7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89.xml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3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3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mừng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thầy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cô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và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em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Tiếng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Việt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30BAB2-7591-467D-A257-B316798BCECF}"/>
              </a:ext>
            </a:extLst>
          </p:cNvPr>
          <p:cNvSpPr txBox="1"/>
          <p:nvPr/>
        </p:nvSpPr>
        <p:spPr>
          <a:xfrm>
            <a:off x="2721935" y="2434856"/>
            <a:ext cx="785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tiếp nối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413" y="817080"/>
            <a:ext cx="7479173" cy="522384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737" y="-1422109"/>
            <a:ext cx="5041402" cy="50414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717916-02FC-4AE6-AD0C-972EB66CC23A}"/>
              </a:ext>
            </a:extLst>
          </p:cNvPr>
          <p:cNvSpPr txBox="1"/>
          <p:nvPr/>
        </p:nvSpPr>
        <p:spPr>
          <a:xfrm>
            <a:off x="4221126" y="3280145"/>
            <a:ext cx="4108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3</a:t>
            </a:r>
          </a:p>
          <a:p>
            <a:pPr algn="ctr"/>
            <a:r>
              <a:rPr lang="vi-VN" sz="7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E4DC1-511A-45BA-B024-D0DA108A4630}"/>
              </a:ext>
            </a:extLst>
          </p:cNvPr>
          <p:cNvSpPr txBox="1"/>
          <p:nvPr/>
        </p:nvSpPr>
        <p:spPr>
          <a:xfrm>
            <a:off x="2996100" y="0"/>
            <a:ext cx="6026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000" kern="0" dirty="0">
                <a:cs typeface="Arial"/>
                <a:sym typeface="Arial"/>
              </a:rPr>
              <a:t>NGHE - VIẾT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392ACC-47E1-4BB3-8A83-F1F3CD245A9E}"/>
              </a:ext>
            </a:extLst>
          </p:cNvPr>
          <p:cNvSpPr txBox="1"/>
          <p:nvPr/>
        </p:nvSpPr>
        <p:spPr>
          <a:xfrm>
            <a:off x="3224140" y="1354411"/>
            <a:ext cx="678679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dirty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rPr>
              <a:t>TRÊN CÁC MIỀN ĐẤT NƯỚC</a:t>
            </a:r>
            <a:endParaRPr lang="x-none" sz="3733" b="1" kern="0" dirty="0">
              <a:solidFill>
                <a:srgbClr val="17479D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A395DF-F888-4BBE-8FC5-F7C61131B85B}"/>
              </a:ext>
            </a:extLst>
          </p:cNvPr>
          <p:cNvSpPr txBox="1"/>
          <p:nvPr/>
        </p:nvSpPr>
        <p:spPr>
          <a:xfrm>
            <a:off x="2479264" y="2246554"/>
            <a:ext cx="9712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FFAB4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Nghe - viết</a:t>
            </a:r>
            <a:r>
              <a:rPr lang="en-US" sz="4000" b="1" kern="0" dirty="0">
                <a:solidFill>
                  <a:srgbClr val="FFAB4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4000" b="1" dirty="0">
                <a:solidFill>
                  <a:srgbClr val="FFAB4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4000" b="1" dirty="0">
                <a:solidFill>
                  <a:srgbClr val="FFAB4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Trên các miền đất nước”</a:t>
            </a:r>
            <a:endParaRPr lang="vi-VN" sz="4000" kern="0" dirty="0">
              <a:solidFill>
                <a:srgbClr val="FFAB40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05E8FA-FA8E-4F76-80F2-BE6F1F689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23" y="2452640"/>
            <a:ext cx="587356" cy="5550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8B9504-D505-496E-A92A-4C4E454AE8D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23" y="3429000"/>
            <a:ext cx="555037" cy="5550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785C2F-F470-42A0-8169-7678C30ABD8F}"/>
              </a:ext>
            </a:extLst>
          </p:cNvPr>
          <p:cNvSpPr txBox="1"/>
          <p:nvPr/>
        </p:nvSpPr>
        <p:spPr>
          <a:xfrm>
            <a:off x="2479264" y="3134836"/>
            <a:ext cx="8437308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FFAB4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 tập</a:t>
            </a:r>
            <a:r>
              <a:rPr lang="en-US" sz="4000" b="1" kern="0" dirty="0">
                <a:solidFill>
                  <a:srgbClr val="FFAB4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AB4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tự</a:t>
            </a:r>
            <a:r>
              <a:rPr lang="en-US" sz="4000" b="1" kern="0" dirty="0">
                <a:solidFill>
                  <a:srgbClr val="FFAB4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AB4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chọn</a:t>
            </a:r>
            <a:endParaRPr lang="vi-VN" sz="4000" kern="0" dirty="0">
              <a:solidFill>
                <a:srgbClr val="FFAB40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9C2E55-1967-4340-8A07-F4DF4C974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134" y="3559865"/>
            <a:ext cx="2662990" cy="249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3200">
              <a:solidFill>
                <a:srgbClr val="FFFFFF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E5C4548-E2D0-42F8-8D70-15FA89A10DCC}"/>
              </a:ext>
            </a:extLst>
          </p:cNvPr>
          <p:cNvSpPr txBox="1"/>
          <p:nvPr/>
        </p:nvSpPr>
        <p:spPr>
          <a:xfrm>
            <a:off x="863494" y="140306"/>
            <a:ext cx="301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rgbClr val="FFAB4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Nghe - viết</a:t>
            </a:r>
            <a:r>
              <a:rPr lang="en-US" sz="3600" b="1" kern="0" dirty="0">
                <a:solidFill>
                  <a:srgbClr val="FFAB4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lang="vi-VN" sz="3600" kern="0" dirty="0">
              <a:solidFill>
                <a:srgbClr val="FFAB40">
                  <a:lumMod val="75000"/>
                </a:srgb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07C6B2-A9C9-49B5-8F0F-B1B2F1160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43" y="390672"/>
            <a:ext cx="549822" cy="5671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692559-ACBF-4AE6-90D7-EB1E845D012A}"/>
              </a:ext>
            </a:extLst>
          </p:cNvPr>
          <p:cNvSpPr/>
          <p:nvPr/>
        </p:nvSpPr>
        <p:spPr>
          <a:xfrm>
            <a:off x="4404839" y="957799"/>
            <a:ext cx="4322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 các miền đất nước</a:t>
            </a:r>
            <a:endParaRPr lang="vi-VN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49506-B7BD-4832-8CFE-07AC4262789C}"/>
              </a:ext>
            </a:extLst>
          </p:cNvPr>
          <p:cNvSpPr txBox="1"/>
          <p:nvPr/>
        </p:nvSpPr>
        <p:spPr>
          <a:xfrm>
            <a:off x="1591970" y="1406348"/>
            <a:ext cx="90080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latin typeface="HP001 4 hàng" pitchFamily="34" charset="-93"/>
              </a:rPr>
              <a:t>      Dù ai đi ngược về xuôi</a:t>
            </a:r>
          </a:p>
          <a:p>
            <a:pPr algn="ctr">
              <a:lnSpc>
                <a:spcPct val="150000"/>
              </a:lnSpc>
            </a:pPr>
            <a:r>
              <a:rPr lang="vi-VN" sz="2800" smtClean="0">
                <a:latin typeface="HP001 4 hàng" pitchFamily="34" charset="-93"/>
              </a:rPr>
              <a:t>   Nhớ </a:t>
            </a:r>
            <a:r>
              <a:rPr lang="vi-VN" sz="2800" dirty="0">
                <a:latin typeface="HP001 4 hàng" pitchFamily="34" charset="-93"/>
              </a:rPr>
              <a:t>ngày Giỗ Tổ mùng Mười tháng </a:t>
            </a:r>
            <a:r>
              <a:rPr lang="vi-VN" sz="2800">
                <a:latin typeface="HP001 4 hàng" pitchFamily="34" charset="-93"/>
              </a:rPr>
              <a:t>Ba</a:t>
            </a:r>
            <a:r>
              <a:rPr lang="vi-VN" sz="2800" smtClean="0">
                <a:latin typeface="HP001 4 hàng" pitchFamily="34" charset="-93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vi-VN" sz="1200" dirty="0">
              <a:latin typeface="HP001 4 hàng" pitchFamily="34" charset="-93"/>
            </a:endParaRPr>
          </a:p>
          <a:p>
            <a:pPr algn="ctr">
              <a:lnSpc>
                <a:spcPct val="150000"/>
              </a:lnSpc>
            </a:pPr>
            <a:r>
              <a:rPr lang="vi-VN" sz="2800" dirty="0">
                <a:latin typeface="HP001 4 hàng" pitchFamily="34" charset="-93"/>
              </a:rPr>
              <a:t>Đường vô xứ Nghệ quanh quanh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latin typeface="HP001 4 hàng" pitchFamily="34" charset="-93"/>
              </a:rPr>
              <a:t>Non xanh nước biếc như tranh họa </a:t>
            </a:r>
            <a:r>
              <a:rPr lang="vi-VN" sz="2800">
                <a:latin typeface="HP001 4 hàng" pitchFamily="34" charset="-93"/>
              </a:rPr>
              <a:t>đồ</a:t>
            </a:r>
            <a:r>
              <a:rPr lang="vi-VN" sz="2800" smtClean="0">
                <a:latin typeface="HP001 4 hàng" pitchFamily="34" charset="-93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vi-VN" sz="1200" dirty="0">
              <a:latin typeface="HP001 4 hàng" pitchFamily="34" charset="-93"/>
            </a:endParaRPr>
          </a:p>
          <a:p>
            <a:pPr algn="ctr">
              <a:lnSpc>
                <a:spcPct val="150000"/>
              </a:lnSpc>
            </a:pPr>
            <a:r>
              <a:rPr lang="vi-VN" sz="2800" dirty="0">
                <a:latin typeface="HP001 4 hàng" pitchFamily="34" charset="-93"/>
              </a:rPr>
              <a:t>      Đồng Tháp Mười cò bay thẳng cánh</a:t>
            </a:r>
          </a:p>
          <a:p>
            <a:pPr algn="ctr">
              <a:lnSpc>
                <a:spcPct val="150000"/>
              </a:lnSpc>
            </a:pPr>
            <a:r>
              <a:rPr lang="vi-VN" sz="2800">
                <a:latin typeface="HP001 4 hàng" pitchFamily="34" charset="-93"/>
              </a:rPr>
              <a:t>   </a:t>
            </a:r>
            <a:r>
              <a:rPr lang="vi-VN" sz="2800" smtClean="0">
                <a:latin typeface="HP001 4 hàng" pitchFamily="34" charset="-93"/>
              </a:rPr>
              <a:t> Nước </a:t>
            </a:r>
            <a:r>
              <a:rPr lang="vi-VN" sz="2800" dirty="0">
                <a:latin typeface="HP001 4 hàng" pitchFamily="34" charset="-93"/>
              </a:rPr>
              <a:t>Tháp Mười lóng lánh cá tôm.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80560" y="5916148"/>
            <a:ext cx="6425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bài có những từ ngữ nào viết hoa?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46478" y="1420862"/>
            <a:ext cx="2432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89716" y="1979662"/>
            <a:ext cx="2432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29735" y="2618291"/>
            <a:ext cx="2432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1470" y="2609496"/>
            <a:ext cx="2432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17657" y="2609496"/>
            <a:ext cx="2432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63108" y="2618291"/>
            <a:ext cx="3956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980592" y="2629729"/>
            <a:ext cx="3520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59417" y="3532691"/>
            <a:ext cx="4083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86083" y="3532691"/>
            <a:ext cx="4083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29735" y="4164063"/>
            <a:ext cx="4083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11817" y="5092977"/>
            <a:ext cx="2705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26314" y="5076925"/>
            <a:ext cx="2867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562809" y="5066593"/>
            <a:ext cx="4316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520226" y="5708296"/>
            <a:ext cx="3620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491939" y="5708296"/>
            <a:ext cx="2867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426675" y="5708296"/>
            <a:ext cx="4216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E639F1A-AC18-4D3A-9746-48FD2471FC48}"/>
              </a:ext>
            </a:extLst>
          </p:cNvPr>
          <p:cNvGrpSpPr/>
          <p:nvPr/>
        </p:nvGrpSpPr>
        <p:grpSpPr>
          <a:xfrm>
            <a:off x="1123678" y="1243921"/>
            <a:ext cx="8833311" cy="822305"/>
            <a:chOff x="1124150" y="1243921"/>
            <a:chExt cx="8768846" cy="822305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7DE6D56-56F4-4613-83AE-2B86B80CC839}"/>
                </a:ext>
              </a:extLst>
            </p:cNvPr>
            <p:cNvSpPr/>
            <p:nvPr/>
          </p:nvSpPr>
          <p:spPr>
            <a:xfrm>
              <a:off x="1124150" y="1243921"/>
              <a:ext cx="2733964" cy="822305"/>
            </a:xfrm>
            <a:prstGeom prst="roundRect">
              <a:avLst>
                <a:gd name="adj" fmla="val 50000"/>
              </a:avLst>
            </a:prstGeom>
            <a:solidFill>
              <a:srgbClr val="7BC6DA"/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vi-VN" altLang="zh-CN" sz="3200" smtClean="0">
                  <a:latin typeface="HP001 4 hàng" pitchFamily="34" charset="-93"/>
                  <a:ea typeface="字魂59号-创粗黑" panose="00000500000000000000" pitchFamily="2" charset="-122"/>
                </a:rPr>
                <a:t>Giỗ tổ</a:t>
              </a:r>
              <a:endParaRPr lang="zh-CN" altLang="en-US" sz="3200" dirty="0">
                <a:latin typeface="HP001 4 hàng" pitchFamily="34" charset="-93"/>
                <a:ea typeface="字魂59号-创粗黑" panose="00000500000000000000" pitchFamily="2" charset="-122"/>
              </a:endParaRPr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951573FD-FF8C-419C-824E-D4135E319326}"/>
                </a:ext>
              </a:extLst>
            </p:cNvPr>
            <p:cNvCxnSpPr>
              <a:stCxn id="11" idx="3"/>
            </p:cNvCxnSpPr>
            <p:nvPr/>
          </p:nvCxnSpPr>
          <p:spPr>
            <a:xfrm flipV="1">
              <a:off x="3858114" y="1584061"/>
              <a:ext cx="6034882" cy="71013"/>
            </a:xfrm>
            <a:prstGeom prst="line">
              <a:avLst/>
            </a:prstGeom>
            <a:ln w="50800">
              <a:solidFill>
                <a:srgbClr val="7BC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503BD16-559B-4DC0-99F2-ED04A0834F6C}"/>
              </a:ext>
            </a:extLst>
          </p:cNvPr>
          <p:cNvGrpSpPr/>
          <p:nvPr/>
        </p:nvGrpSpPr>
        <p:grpSpPr>
          <a:xfrm>
            <a:off x="1252609" y="3804651"/>
            <a:ext cx="8704381" cy="649188"/>
            <a:chOff x="1252609" y="3804651"/>
            <a:chExt cx="8704381" cy="649188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2EBC6E27-ADBA-4CCB-BF6D-D6A369FF5A1A}"/>
                </a:ext>
              </a:extLst>
            </p:cNvPr>
            <p:cNvSpPr/>
            <p:nvPr/>
          </p:nvSpPr>
          <p:spPr>
            <a:xfrm>
              <a:off x="1252609" y="3804651"/>
              <a:ext cx="2733964" cy="649188"/>
            </a:xfrm>
            <a:prstGeom prst="roundRect">
              <a:avLst>
                <a:gd name="adj" fmla="val 50000"/>
              </a:avLst>
            </a:prstGeom>
            <a:solidFill>
              <a:srgbClr val="7BC6DA"/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endParaRPr lang="zh-CN" altLang="en-US" sz="2400" dirty="0">
                <a:solidFill>
                  <a:prstClr val="white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00B96E9-67DF-47D3-B154-562DA7E8C864}"/>
                </a:ext>
              </a:extLst>
            </p:cNvPr>
            <p:cNvCxnSpPr>
              <a:cxnSpLocks/>
            </p:cNvCxnSpPr>
            <p:nvPr/>
          </p:nvCxnSpPr>
          <p:spPr>
            <a:xfrm>
              <a:off x="3922108" y="4129243"/>
              <a:ext cx="6034882" cy="15544"/>
            </a:xfrm>
            <a:prstGeom prst="line">
              <a:avLst/>
            </a:prstGeom>
            <a:ln w="50800">
              <a:solidFill>
                <a:srgbClr val="7BC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2A265DC-9A6B-4C5C-B5C9-AB39A9B523EF}"/>
              </a:ext>
            </a:extLst>
          </p:cNvPr>
          <p:cNvSpPr txBox="1"/>
          <p:nvPr/>
        </p:nvSpPr>
        <p:spPr>
          <a:xfrm>
            <a:off x="3561094" y="294902"/>
            <a:ext cx="7154436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từ dễ viết sai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E346BB-BA8F-4E1A-98A5-15B3CF5D1BD3}"/>
              </a:ext>
            </a:extLst>
          </p:cNvPr>
          <p:cNvSpPr/>
          <p:nvPr/>
        </p:nvSpPr>
        <p:spPr>
          <a:xfrm>
            <a:off x="519837" y="3686722"/>
            <a:ext cx="79956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>
                <a:solidFill>
                  <a:prstClr val="black"/>
                </a:solidFill>
                <a:latin typeface="HP001 4 hàng" pitchFamily="34" charset="-93"/>
                <a:cs typeface="Times New Roman" pitchFamily="18" charset="0"/>
              </a:rPr>
              <a:t>     </a:t>
            </a:r>
            <a:r>
              <a:rPr lang="vi-VN" sz="3600" smtClean="0">
                <a:solidFill>
                  <a:prstClr val="black"/>
                </a:solidFill>
                <a:latin typeface="HP001 4 hàng" pitchFamily="34" charset="-93"/>
                <a:cs typeface="Times New Roman" pitchFamily="18" charset="0"/>
              </a:rPr>
              <a:t>Tháp Mười</a:t>
            </a:r>
            <a:endParaRPr lang="vi-VN" sz="3600" dirty="0">
              <a:solidFill>
                <a:prstClr val="black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AC6DA0-4BF6-4CF9-9643-AA7BC1751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498" y="4244399"/>
            <a:ext cx="3967861" cy="2073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组合 1">
            <a:extLst>
              <a:ext uri="{FF2B5EF4-FFF2-40B4-BE49-F238E27FC236}">
                <a16:creationId xmlns:a16="http://schemas.microsoft.com/office/drawing/2014/main" id="{809B116B-CB59-40B8-A9BD-31F01E920F2F}"/>
              </a:ext>
            </a:extLst>
          </p:cNvPr>
          <p:cNvGrpSpPr/>
          <p:nvPr/>
        </p:nvGrpSpPr>
        <p:grpSpPr>
          <a:xfrm>
            <a:off x="1243188" y="2712478"/>
            <a:ext cx="8768846" cy="649188"/>
            <a:chOff x="1252609" y="1540036"/>
            <a:chExt cx="8768846" cy="649188"/>
          </a:xfrm>
        </p:grpSpPr>
        <p:sp>
          <p:nvSpPr>
            <p:cNvPr id="23" name="矩形: 圆角 10">
              <a:extLst>
                <a:ext uri="{FF2B5EF4-FFF2-40B4-BE49-F238E27FC236}">
                  <a16:creationId xmlns:a16="http://schemas.microsoft.com/office/drawing/2014/main" id="{0AB3B3BD-8D8F-483A-B7C9-E604B6BC362D}"/>
                </a:ext>
              </a:extLst>
            </p:cNvPr>
            <p:cNvSpPr/>
            <p:nvPr/>
          </p:nvSpPr>
          <p:spPr>
            <a:xfrm>
              <a:off x="1252609" y="1540036"/>
              <a:ext cx="2733964" cy="649188"/>
            </a:xfrm>
            <a:prstGeom prst="roundRect">
              <a:avLst>
                <a:gd name="adj" fmla="val 50000"/>
              </a:avLst>
            </a:prstGeom>
            <a:solidFill>
              <a:srgbClr val="7BC6DA"/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endParaRPr lang="zh-CN" altLang="en-US" sz="2400" dirty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cxnSp>
          <p:nvCxnSpPr>
            <p:cNvPr id="24" name="直接连接符 2">
              <a:extLst>
                <a:ext uri="{FF2B5EF4-FFF2-40B4-BE49-F238E27FC236}">
                  <a16:creationId xmlns:a16="http://schemas.microsoft.com/office/drawing/2014/main" id="{CF1B89FA-95B2-44C5-AB3D-FDD49512A260}"/>
                </a:ext>
              </a:extLst>
            </p:cNvPr>
            <p:cNvCxnSpPr>
              <a:stCxn id="23" idx="3"/>
            </p:cNvCxnSpPr>
            <p:nvPr/>
          </p:nvCxnSpPr>
          <p:spPr>
            <a:xfrm>
              <a:off x="3986573" y="1864630"/>
              <a:ext cx="6034882" cy="15544"/>
            </a:xfrm>
            <a:prstGeom prst="line">
              <a:avLst/>
            </a:prstGeom>
            <a:ln w="50800">
              <a:solidFill>
                <a:srgbClr val="7BC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13AC089-7AFD-47FA-8C55-536DDB40014E}"/>
              </a:ext>
            </a:extLst>
          </p:cNvPr>
          <p:cNvSpPr/>
          <p:nvPr/>
        </p:nvSpPr>
        <p:spPr>
          <a:xfrm>
            <a:off x="856810" y="1313412"/>
            <a:ext cx="7995683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vi-V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8B9E9B-BE15-469F-AF03-ADA57D4C2E16}"/>
              </a:ext>
            </a:extLst>
          </p:cNvPr>
          <p:cNvSpPr/>
          <p:nvPr/>
        </p:nvSpPr>
        <p:spPr>
          <a:xfrm>
            <a:off x="710734" y="2574035"/>
            <a:ext cx="79956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>
                <a:solidFill>
                  <a:prstClr val="black"/>
                </a:solidFill>
                <a:latin typeface="HP001 4 hàng" pitchFamily="34" charset="-93"/>
                <a:cs typeface="Times New Roman" pitchFamily="18" charset="0"/>
              </a:rPr>
              <a:t>     </a:t>
            </a:r>
            <a:r>
              <a:rPr lang="en-US" sz="3600" smtClean="0">
                <a:solidFill>
                  <a:prstClr val="black"/>
                </a:solidFill>
                <a:latin typeface="HP001 4 hàng" pitchFamily="34" charset="-93"/>
                <a:cs typeface="Times New Roman" pitchFamily="18" charset="0"/>
              </a:rPr>
              <a:t>xứ Nghệ</a:t>
            </a:r>
            <a:endParaRPr lang="vi-VN" sz="3600" dirty="0">
              <a:solidFill>
                <a:prstClr val="black"/>
              </a:solidFill>
              <a:latin typeface="HP001 4 hàng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9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7" y="1062126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id="{E79F877D-5681-4E56-85A3-BBE592E70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841" y="2334134"/>
            <a:ext cx="5631190" cy="37541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EC7273-B31D-4745-ACA0-D1F3DF922200}"/>
              </a:ext>
            </a:extLst>
          </p:cNvPr>
          <p:cNvSpPr txBox="1"/>
          <p:nvPr/>
        </p:nvSpPr>
        <p:spPr>
          <a:xfrm>
            <a:off x="275308" y="3728247"/>
            <a:ext cx="715443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 sinh viết bài vào vở ô li</a:t>
            </a:r>
            <a:endParaRPr lang="en-US" sz="32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DBA3B-3FB6-42C8-A1D1-AB546297220D}"/>
              </a:ext>
            </a:extLst>
          </p:cNvPr>
          <p:cNvSpPr txBox="1"/>
          <p:nvPr/>
        </p:nvSpPr>
        <p:spPr>
          <a:xfrm>
            <a:off x="924597" y="2897250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4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VIẾT BÀI</a:t>
            </a:r>
            <a:endParaRPr lang="en-US" sz="48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24" y="-251445"/>
            <a:ext cx="10774629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780" y="1433870"/>
            <a:ext cx="1348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tả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471492" y="777861"/>
            <a:ext cx="337863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200" b="1" dirty="0" smtClean="0">
              <a:solidFill>
                <a:prstClr val="black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82555" y="1404553"/>
            <a:ext cx="709793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miền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lang="en-US" sz="32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54194" y="35685"/>
            <a:ext cx="83466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5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2022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A8ACF9-A3CB-42DE-8673-F52D40C92D57}"/>
              </a:ext>
            </a:extLst>
          </p:cNvPr>
          <p:cNvSpPr txBox="1"/>
          <p:nvPr/>
        </p:nvSpPr>
        <p:spPr>
          <a:xfrm>
            <a:off x="1596085" y="1787067"/>
            <a:ext cx="9396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HP001 4 hàng" pitchFamily="34" charset="-93"/>
              </a:rPr>
              <a:t>D</a:t>
            </a:r>
            <a:r>
              <a:rPr lang="vi-VN" sz="3200" b="1" dirty="0">
                <a:latin typeface="HP001 4 hàng" pitchFamily="34" charset="-93"/>
              </a:rPr>
              <a:t>ù ai đi ngược về xuôi</a:t>
            </a:r>
          </a:p>
        </p:txBody>
      </p:sp>
      <p:sp>
        <p:nvSpPr>
          <p:cNvPr id="4" name="Rectangle 3"/>
          <p:cNvSpPr/>
          <p:nvPr/>
        </p:nvSpPr>
        <p:spPr>
          <a:xfrm>
            <a:off x="3494477" y="2406207"/>
            <a:ext cx="77795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HP001 4 hàng" pitchFamily="34" charset="-93"/>
              </a:rPr>
              <a:t>N</a:t>
            </a:r>
            <a:r>
              <a:rPr lang="vi-VN" sz="3200" b="1" dirty="0">
                <a:latin typeface="HP001 4 hàng" pitchFamily="34" charset="-93"/>
              </a:rPr>
              <a:t>hớ ngày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-93"/>
              </a:rPr>
              <a:t>G</a:t>
            </a:r>
            <a:r>
              <a:rPr lang="vi-VN" sz="3200" b="1" dirty="0">
                <a:latin typeface="HP001 4 hàng" pitchFamily="34" charset="-93"/>
              </a:rPr>
              <a:t>iỗ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-93"/>
              </a:rPr>
              <a:t>T</a:t>
            </a:r>
            <a:r>
              <a:rPr lang="vi-VN" sz="3200" b="1" dirty="0">
                <a:latin typeface="HP001 4 hàng" pitchFamily="34" charset="-93"/>
              </a:rPr>
              <a:t>ổ mùng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-93"/>
              </a:rPr>
              <a:t>M</a:t>
            </a:r>
            <a:r>
              <a:rPr lang="vi-VN" sz="3200" b="1" dirty="0">
                <a:latin typeface="HP001 4 hàng" pitchFamily="34" charset="-93"/>
              </a:rPr>
              <a:t>ười tháng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-93"/>
              </a:rPr>
              <a:t>B</a:t>
            </a:r>
            <a:r>
              <a:rPr lang="vi-VN" sz="3200" b="1" dirty="0">
                <a:latin typeface="HP001 4 hàng" pitchFamily="34" charset="-93"/>
              </a:rPr>
              <a:t>a.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85324" y="3637937"/>
            <a:ext cx="61678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HP001 4 hàng" pitchFamily="34" charset="-93"/>
              </a:rPr>
              <a:t>Đ</a:t>
            </a:r>
            <a:r>
              <a:rPr lang="vi-VN" sz="3200" b="1" dirty="0">
                <a:latin typeface="HP001 4 hàng" pitchFamily="34" charset="-93"/>
              </a:rPr>
              <a:t>ường vô xứ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-93"/>
              </a:rPr>
              <a:t>N</a:t>
            </a:r>
            <a:r>
              <a:rPr lang="vi-VN" sz="3200" b="1" dirty="0">
                <a:latin typeface="HP001 4 hàng" pitchFamily="34" charset="-93"/>
              </a:rPr>
              <a:t>ghệ quanh quanh</a:t>
            </a:r>
          </a:p>
        </p:txBody>
      </p:sp>
      <p:sp>
        <p:nvSpPr>
          <p:cNvPr id="9" name="Rectangle 8"/>
          <p:cNvSpPr/>
          <p:nvPr/>
        </p:nvSpPr>
        <p:spPr>
          <a:xfrm>
            <a:off x="3490965" y="4271145"/>
            <a:ext cx="72234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HP001 4 hàng" pitchFamily="34" charset="-93"/>
              </a:rPr>
              <a:t>N</a:t>
            </a:r>
            <a:r>
              <a:rPr lang="vi-VN" sz="3200" b="1" dirty="0">
                <a:latin typeface="HP001 4 hàng" pitchFamily="34" charset="-93"/>
              </a:rPr>
              <a:t>on xanh nước biếc như tranh họa đồ.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93690" y="5497370"/>
            <a:ext cx="67606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HP001 4 hàng" pitchFamily="34" charset="-93"/>
              </a:rPr>
              <a:t>Đ</a:t>
            </a:r>
            <a:r>
              <a:rPr lang="vi-VN" sz="3200" b="1" dirty="0">
                <a:latin typeface="HP001 4 hàng" pitchFamily="34" charset="-93"/>
              </a:rPr>
              <a:t>ồng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-93"/>
              </a:rPr>
              <a:t>T</a:t>
            </a:r>
            <a:r>
              <a:rPr lang="vi-VN" sz="3200" b="1" dirty="0">
                <a:latin typeface="HP001 4 hàng" pitchFamily="34" charset="-93"/>
              </a:rPr>
              <a:t>háp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-93"/>
              </a:rPr>
              <a:t>M</a:t>
            </a:r>
            <a:r>
              <a:rPr lang="vi-VN" sz="3200" b="1" dirty="0">
                <a:latin typeface="HP001 4 hàng" pitchFamily="34" charset="-93"/>
              </a:rPr>
              <a:t>ười cò bay thẳng cánh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5793" y="6114087"/>
            <a:ext cx="66645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HP001 4 hàng" pitchFamily="34" charset="-93"/>
              </a:rPr>
              <a:t>N</a:t>
            </a:r>
            <a:r>
              <a:rPr lang="vi-VN" sz="3200" b="1" dirty="0">
                <a:latin typeface="HP001 4 hàng" pitchFamily="34" charset="-93"/>
              </a:rPr>
              <a:t>ước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-93"/>
              </a:rPr>
              <a:t>T</a:t>
            </a:r>
            <a:r>
              <a:rPr lang="vi-VN" sz="3200" b="1" dirty="0">
                <a:latin typeface="HP001 4 hàng" pitchFamily="34" charset="-93"/>
              </a:rPr>
              <a:t>háp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-93"/>
              </a:rPr>
              <a:t>M</a:t>
            </a:r>
            <a:r>
              <a:rPr lang="vi-VN" sz="3200" b="1" dirty="0">
                <a:latin typeface="HP001 4 hàng" pitchFamily="34" charset="-93"/>
              </a:rPr>
              <a:t>ười lóng lánh cá tôm.</a:t>
            </a:r>
          </a:p>
        </p:txBody>
      </p:sp>
    </p:spTree>
    <p:extLst>
      <p:ext uri="{BB962C8B-B14F-4D97-AF65-F5344CB8AC3E}">
        <p14:creationId xmlns:p14="http://schemas.microsoft.com/office/powerpoint/2010/main" val="5754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9E63F35D-DB7C-4D78-8334-945D85AA5AFC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35EA3-F5B4-4C81-B138-16BC04E05D2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3" y="732187"/>
            <a:ext cx="589599" cy="4694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51D6A1-1C63-4374-857C-65FAD3B97BEF}"/>
              </a:ext>
            </a:extLst>
          </p:cNvPr>
          <p:cNvSpPr txBox="1"/>
          <p:nvPr/>
        </p:nvSpPr>
        <p:spPr>
          <a:xfrm>
            <a:off x="1583087" y="574266"/>
            <a:ext cx="881868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 tên 2 – 3 tỉnh hoặc thành phố mà em biết.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B24A26-41F6-4CDF-954F-95C6BBCCD4AF}"/>
              </a:ext>
            </a:extLst>
          </p:cNvPr>
          <p:cNvSpPr txBox="1"/>
          <p:nvPr/>
        </p:nvSpPr>
        <p:spPr>
          <a:xfrm>
            <a:off x="2330239" y="1287651"/>
            <a:ext cx="212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Hà Nội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59E4F1-EDF9-4F9B-95B2-7EE13D7F90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9" y="2503900"/>
            <a:ext cx="608464" cy="4844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276B0F-4933-453F-9487-BD22D25FB9A8}"/>
              </a:ext>
            </a:extLst>
          </p:cNvPr>
          <p:cNvSpPr txBox="1"/>
          <p:nvPr/>
        </p:nvSpPr>
        <p:spPr>
          <a:xfrm>
            <a:off x="1534052" y="2381439"/>
            <a:ext cx="881868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 a hoặc b.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131BCC-2D49-4237-8A26-52F77B721F41}"/>
              </a:ext>
            </a:extLst>
          </p:cNvPr>
          <p:cNvSpPr/>
          <p:nvPr/>
        </p:nvSpPr>
        <p:spPr>
          <a:xfrm>
            <a:off x="177493" y="2861241"/>
            <a:ext cx="736763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732CC-6F07-4E76-AFC2-5FDE977DA16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4936" y="3593976"/>
            <a:ext cx="4255565" cy="27736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B54453-A756-4C67-8AF7-ACEAD0BDE200}"/>
              </a:ext>
            </a:extLst>
          </p:cNvPr>
          <p:cNvSpPr txBox="1"/>
          <p:nvPr/>
        </p:nvSpPr>
        <p:spPr>
          <a:xfrm>
            <a:off x="221951" y="3813103"/>
            <a:ext cx="70608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Bà còng đi 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ợ    </a:t>
            </a:r>
            <a:r>
              <a:rPr 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ời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mưa</a:t>
            </a:r>
          </a:p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Cái tôm cái tép đi đưa bà còng.</a:t>
            </a:r>
          </a:p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Đưa bà đến quãng đường cong</a:t>
            </a:r>
          </a:p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Đưa bà vào tận ngõ   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ong nhà bà.</a:t>
            </a:r>
          </a:p>
          <a:p>
            <a:pPr algn="r"/>
            <a:r>
              <a:rPr lang="vi-VN" sz="3200" i="1" dirty="0">
                <a:latin typeface="Times New Roman" pitchFamily="18" charset="0"/>
                <a:cs typeface="Times New Roman" pitchFamily="18" charset="0"/>
              </a:rPr>
              <a:t>(Ca dao)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26B229-9531-4AB8-83EE-7CDCF53B1744}"/>
              </a:ext>
            </a:extLst>
          </p:cNvPr>
          <p:cNvGrpSpPr/>
          <p:nvPr/>
        </p:nvGrpSpPr>
        <p:grpSpPr>
          <a:xfrm>
            <a:off x="3278696" y="3869081"/>
            <a:ext cx="602839" cy="480000"/>
            <a:chOff x="7507111" y="2996098"/>
            <a:chExt cx="417689" cy="4176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1573D8-890D-47B3-BC6F-AFD9F7F8B4EA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lt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5E2146-60CB-4E12-A7C8-4E83375EE6F3}"/>
                </a:ext>
              </a:extLst>
            </p:cNvPr>
            <p:cNvCxnSpPr>
              <a:stCxn id="13" idx="0"/>
              <a:endCxn id="1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E8541F-01D9-49DB-BC54-58CAAB120711}"/>
                </a:ext>
              </a:extLst>
            </p:cNvPr>
            <p:cNvCxnSpPr>
              <a:stCxn id="13" idx="3"/>
              <a:endCxn id="13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8D52A4F-020A-46BB-8997-E5127D47B3D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FF4DD6-B5A2-4690-83EA-0B107DB40A88}"/>
              </a:ext>
            </a:extLst>
          </p:cNvPr>
          <p:cNvGrpSpPr/>
          <p:nvPr/>
        </p:nvGrpSpPr>
        <p:grpSpPr>
          <a:xfrm>
            <a:off x="4261753" y="3869081"/>
            <a:ext cx="602839" cy="480000"/>
            <a:chOff x="7507111" y="2996098"/>
            <a:chExt cx="417689" cy="41768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E50831-4689-4E88-A231-5766B7667B8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lt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4072CA-038C-46E4-92DD-F18889EAC172}"/>
                </a:ext>
              </a:extLst>
            </p:cNvPr>
            <p:cNvCxnSpPr>
              <a:stCxn id="19" idx="0"/>
              <a:endCxn id="1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2C38E2-FA0C-416E-9D9F-25B4C20E2F3C}"/>
                </a:ext>
              </a:extLst>
            </p:cNvPr>
            <p:cNvCxnSpPr>
              <a:stCxn id="19" idx="3"/>
              <a:endCxn id="1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87013-3968-453C-B0A8-36470F62785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6476F5B-7DF4-4793-A930-860AAFE8F6E0}"/>
              </a:ext>
            </a:extLst>
          </p:cNvPr>
          <p:cNvGrpSpPr/>
          <p:nvPr/>
        </p:nvGrpSpPr>
        <p:grpSpPr>
          <a:xfrm>
            <a:off x="4191654" y="5330349"/>
            <a:ext cx="602839" cy="480000"/>
            <a:chOff x="7507111" y="2996098"/>
            <a:chExt cx="417689" cy="41768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05D2DC-D5CE-4350-B5B5-A19671E51CB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lt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6AF7C8C-708A-4EDA-9FE8-DBA1A872DB7E}"/>
                </a:ext>
              </a:extLst>
            </p:cNvPr>
            <p:cNvCxnSpPr>
              <a:stCxn id="24" idx="0"/>
              <a:endCxn id="2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2AC7F17-31D5-4CF6-AA5E-665EAEE70910}"/>
                </a:ext>
              </a:extLst>
            </p:cNvPr>
            <p:cNvCxnSpPr>
              <a:stCxn id="24" idx="3"/>
              <a:endCxn id="2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B32596-54D8-4261-B723-820BB969108E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28" name="TextBox1" r:id="rId3" imgW="9315360" imgH="552600"/>
        </mc:Choice>
        <mc:Fallback>
          <p:control name="TextBox1" r:id="rId3" imgW="9315360" imgH="552600">
            <p:pic>
              <p:nvPicPr>
                <p:cNvPr id="2" name="TextBox1"/>
                <p:cNvPicPr>
                  <a:picLocks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676400" y="1739900"/>
                  <a:ext cx="9313863" cy="554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22111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A2DA9D0-EADB-44FE-BB39-41A8DCCF2ADB}"/>
              </a:ext>
            </a:extLst>
          </p:cNvPr>
          <p:cNvSpPr/>
          <p:nvPr/>
        </p:nvSpPr>
        <p:spPr>
          <a:xfrm>
            <a:off x="1919957" y="563721"/>
            <a:ext cx="9649326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Tìm tiếng chứa 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iu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iêu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thay cho ô vuông.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AC33E5-F256-462A-9F9B-2A79E470B9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4224"/>
          <a:stretch/>
        </p:blipFill>
        <p:spPr>
          <a:xfrm>
            <a:off x="2249866" y="1490348"/>
            <a:ext cx="3433624" cy="15879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CF22C2-03A9-40C2-92E7-CA73EEC387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76" r="32015"/>
          <a:stretch/>
        </p:blipFill>
        <p:spPr>
          <a:xfrm>
            <a:off x="6349004" y="1042224"/>
            <a:ext cx="3593128" cy="19049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0B32A3-8544-47CF-8955-C424AB1557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32" r="459"/>
          <a:stretch/>
        </p:blipFill>
        <p:spPr>
          <a:xfrm>
            <a:off x="4232710" y="3466009"/>
            <a:ext cx="3726579" cy="19756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D49C484-5EA8-4BCA-A514-B08013DAA825}"/>
              </a:ext>
            </a:extLst>
          </p:cNvPr>
          <p:cNvSpPr/>
          <p:nvPr/>
        </p:nvSpPr>
        <p:spPr>
          <a:xfrm>
            <a:off x="3268623" y="3139393"/>
            <a:ext cx="119135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7" dirty="0">
                <a:latin typeface="Times New Roman" pitchFamily="18" charset="0"/>
                <a:cs typeface="Times New Roman" pitchFamily="18" charset="0"/>
              </a:rPr>
              <a:t> cái </a:t>
            </a:r>
            <a:r>
              <a:rPr lang="vi-VN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rìu</a:t>
            </a:r>
            <a:endParaRPr lang="vi-VN" sz="266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5365DE-3012-4683-82ED-7B8728F42C7B}"/>
              </a:ext>
            </a:extLst>
          </p:cNvPr>
          <p:cNvSpPr/>
          <p:nvPr/>
        </p:nvSpPr>
        <p:spPr>
          <a:xfrm>
            <a:off x="7663102" y="3139393"/>
            <a:ext cx="131478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7" dirty="0">
                <a:latin typeface="Times New Roman" pitchFamily="18" charset="0"/>
                <a:cs typeface="Times New Roman" pitchFamily="18" charset="0"/>
              </a:rPr>
              <a:t> hạt </a:t>
            </a:r>
            <a:r>
              <a:rPr lang="vi-VN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vi-VN" sz="266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02AB51-BCBB-4720-9C47-B661CC55D079}"/>
              </a:ext>
            </a:extLst>
          </p:cNvPr>
          <p:cNvSpPr/>
          <p:nvPr/>
        </p:nvSpPr>
        <p:spPr>
          <a:xfrm>
            <a:off x="5144315" y="5441668"/>
            <a:ext cx="1423788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7" dirty="0">
                <a:latin typeface="Times New Roman" pitchFamily="18" charset="0"/>
                <a:cs typeface="Times New Roman" pitchFamily="18" charset="0"/>
              </a:rPr>
              <a:t> hạt </a:t>
            </a:r>
            <a:r>
              <a:rPr lang="vi-VN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endParaRPr lang="vi-VN" sz="2667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56AD25-7878-42CD-94B7-79A34DA389BF}"/>
              </a:ext>
            </a:extLst>
          </p:cNvPr>
          <p:cNvGrpSpPr/>
          <p:nvPr/>
        </p:nvGrpSpPr>
        <p:grpSpPr>
          <a:xfrm>
            <a:off x="3880581" y="3145732"/>
            <a:ext cx="717369" cy="533480"/>
            <a:chOff x="7507111" y="2996098"/>
            <a:chExt cx="417689" cy="41768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2B81710-ED69-4044-91C8-45EDB05AC1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43C3AB0-13A9-4062-8603-E8D9433A1050}"/>
                </a:ext>
              </a:extLst>
            </p:cNvPr>
            <p:cNvCxnSpPr>
              <a:stCxn id="22" idx="0"/>
              <a:endCxn id="2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3C736F9-CBF2-4C6F-85A6-F8DF155F3121}"/>
                </a:ext>
              </a:extLst>
            </p:cNvPr>
            <p:cNvCxnSpPr>
              <a:stCxn id="22" idx="3"/>
              <a:endCxn id="2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355F31-7678-4E03-B8AA-1AB66B82F9C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17F00C-A875-4E3D-95B2-3684B2E70699}"/>
              </a:ext>
            </a:extLst>
          </p:cNvPr>
          <p:cNvGrpSpPr/>
          <p:nvPr/>
        </p:nvGrpSpPr>
        <p:grpSpPr>
          <a:xfrm>
            <a:off x="8317974" y="3108679"/>
            <a:ext cx="717369" cy="533480"/>
            <a:chOff x="7507111" y="2996098"/>
            <a:chExt cx="417689" cy="41768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4BD1D7-A7F1-4638-B05C-D593CB87C3F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9A9032-BC9E-4FD7-890E-EA9D54ECDD6A}"/>
                </a:ext>
              </a:extLst>
            </p:cNvPr>
            <p:cNvCxnSpPr>
              <a:stCxn id="27" idx="0"/>
              <a:endCxn id="2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CF70781-9E2C-4950-B5A7-6005CF3ED442}"/>
                </a:ext>
              </a:extLst>
            </p:cNvPr>
            <p:cNvCxnSpPr>
              <a:stCxn id="27" idx="3"/>
              <a:endCxn id="2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8A30287-A7DE-42CD-AA18-1A29D9F8FBDF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AD6DBA-218C-495B-91B7-249E178D84A4}"/>
              </a:ext>
            </a:extLst>
          </p:cNvPr>
          <p:cNvGrpSpPr/>
          <p:nvPr/>
        </p:nvGrpSpPr>
        <p:grpSpPr>
          <a:xfrm>
            <a:off x="5812667" y="5426311"/>
            <a:ext cx="717369" cy="533480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A45FC72-27EF-4ACD-8613-8B4B9B3019E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9F61304-5AB5-44EE-A174-C491641C548D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DB890D6-F910-49BA-90C7-49BEEE9C1A1C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0F6ED8F-B1BC-4185-95B0-4499ACEDCA6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4489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334</Words>
  <Application>Microsoft Office PowerPoint</Application>
  <PresentationFormat>Widescreen</PresentationFormat>
  <Paragraphs>64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10</vt:i4>
      </vt:variant>
    </vt:vector>
  </HeadingPairs>
  <TitlesOfParts>
    <vt:vector size="37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HP001 4H</vt:lpstr>
      <vt:lpstr>ITC Avant Garde Std Bk</vt:lpstr>
      <vt:lpstr>Microsoft YaHei</vt:lpstr>
      <vt:lpstr>黑体</vt:lpstr>
      <vt:lpstr>Times New Roman</vt:lpstr>
      <vt:lpstr>仓耳羽辰体-谷力 W05</vt:lpstr>
      <vt:lpstr>字魂35号-经典雅黑</vt:lpstr>
      <vt:lpstr>字魂59号-创粗黑</vt:lpstr>
      <vt:lpstr>1_Office 主题</vt:lpstr>
      <vt:lpstr>千图网海量PPT模板www.58pic.com​​</vt:lpstr>
      <vt:lpstr>2_Office 主题</vt:lpstr>
      <vt:lpstr>第一PPT，www.1ppt.com</vt:lpstr>
      <vt:lpstr>2_第一PPT，www.1ppt.com</vt:lpstr>
      <vt:lpstr>Office 主题​​</vt:lpstr>
      <vt:lpstr>https://www.freeppt7.com</vt:lpstr>
      <vt:lpstr>2_Office 主题​​</vt:lpstr>
      <vt:lpstr>1_Office Theme</vt:lpstr>
      <vt:lpstr>3_Office 主题​​</vt:lpstr>
      <vt:lpstr>3_Office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46</cp:revision>
  <dcterms:created xsi:type="dcterms:W3CDTF">2021-07-20T01:55:21Z</dcterms:created>
  <dcterms:modified xsi:type="dcterms:W3CDTF">2022-05-04T07:29:56Z</dcterms:modified>
</cp:coreProperties>
</file>